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8"/>
  </p:notesMasterIdLst>
  <p:sldIdLst>
    <p:sldId id="347" r:id="rId3"/>
    <p:sldId id="350" r:id="rId4"/>
    <p:sldId id="296" r:id="rId5"/>
    <p:sldId id="351" r:id="rId6"/>
    <p:sldId id="352" r:id="rId7"/>
    <p:sldId id="353" r:id="rId8"/>
    <p:sldId id="354" r:id="rId9"/>
    <p:sldId id="345" r:id="rId10"/>
    <p:sldId id="355" r:id="rId11"/>
    <p:sldId id="356" r:id="rId12"/>
    <p:sldId id="357" r:id="rId13"/>
    <p:sldId id="358" r:id="rId14"/>
    <p:sldId id="359" r:id="rId15"/>
    <p:sldId id="360" r:id="rId16"/>
    <p:sldId id="34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 (1a-1f)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16766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weekend, I visited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again.It looked as healthy as ever.The street was very quiet.Sometimes a postman would go by, and more people would come and go.The tree stood there like a lonely old man.Few passers-by noticed it, but it didn’t mind, just like a grandfather who is always ready to share his stories with anyone who would like to listen.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301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47899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.A.spring	B.summer	C.autumn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.A.Finally	B.Recently	C.Actually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.A.and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B.but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C.or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.A.looked for	B.climbed up	C.pointed at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.A.someone	B.anyone	C.nobody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.A.found	B.caught	C.saved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.A.through	B.across	C.past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.A.love	B.feeling	C.pleasure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.A.time	B.order	C.surprise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.A.house	B.tree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C.river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5890395"/>
            <a:ext cx="45496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CABCA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CACCB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55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13232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二、任务型阅读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根据其内容填空或回答问题。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题每题答案不超过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个单词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,5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题须用完整句子回答。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makes you work hard?Having your own dreams is helpful.Good sleep also plays a role.But the fact is, having a plant on your desk can be good for your work as well.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Mike Robinson, an engineer from Canada, has his own small company.One day, his wife told him to pick out some plants and put them on his workers’ desks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762000"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Robinson didn’t trust the idea at first.What could plants do?He thought they might just catch workers’ eyes.But he decided to try out the idea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62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0958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Robinson bought 20 plants for his workers.He asked his workers to make a small note with their own names on it.Then, each worker put the note on the plant he chose and took it back to his own desk.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his surprise, Robinson found that his workers were working much harder and getting along much better than before.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could be because his workers made “friends” with their plants.They took good care of their plants, and then, took good care of their work.Plants can help people have a relaxing feeling as well.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about you?Are there any plants in your classroom?If not, you might ask your teacher about this.Put some plants in your classroom.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31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11352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.Good sleep can make people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told Robinson the idea about plants.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.Robinson thought plants might just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workers made “friends” with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taking good care of them.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.Why does the writer advise you to put plants in your classroom?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158570" y="1111352"/>
            <a:ext cx="16514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work hard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94795" y="1683945"/>
            <a:ext cx="252768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Robinson’s wife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849420" y="2203410"/>
            <a:ext cx="30065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catch workers’ eyes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621275" y="2745181"/>
            <a:ext cx="178766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their plants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53006" y="4504332"/>
            <a:ext cx="11455215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Because plants can help people work harder, get along better and have a relaxing feeling.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95796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68670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一、根据句意及首字母或中文提示写出单词。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.When you use a computer, it’s better to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to the Internet.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mother likes to put some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my tea to make it sweet.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.In a movie, the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scenes are usually the most exciting.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like to go to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商店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to buy some snacks after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can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our friends through phone calls or messages.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617323" y="2268784"/>
            <a:ext cx="1657826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connect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267087" y="2778945"/>
            <a:ext cx="10615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honey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243078" y="3351538"/>
            <a:ext cx="1418978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action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423819" y="3888628"/>
            <a:ext cx="16594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store/shop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998041" y="4466814"/>
            <a:ext cx="21146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communicate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78788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亚马孙雨林是许多野生动植物的家园。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Amazon Rainforest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species of wildlife.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志愿者在帮助有需要的人方面发挥了作用。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Volunteers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helping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 in need.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为了赶上早班车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我把闹钟设在早上六点。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catch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early bus, I set my alarm at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6:00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685959" y="1529045"/>
            <a:ext cx="374333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home             to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518111" y="3140081"/>
            <a:ext cx="583685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a               part                in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18722" y="4864132"/>
            <a:ext cx="376577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In   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order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to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75738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汤姆忘了给植物浇水。因此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它们上周都枯死了。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 forgot to water the plants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all died last week.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许多人认为英语很难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但实际上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通过练习它会变简单。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people think English is difficult, but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becomes easier with practice.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559899" y="1864079"/>
            <a:ext cx="402385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For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this           reason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885265" y="3538767"/>
            <a:ext cx="27061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 fact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6421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.If you don’t help me, I can not finish my homework.(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改为简单句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can’t finish my homework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.Many scientists believe that bees are more important than any other animals on this planet.(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scientists believe that bees are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animals on this planet.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727676" y="1761338"/>
            <a:ext cx="435247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without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your           help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09204" y="3426764"/>
            <a:ext cx="477887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most      important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7681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90246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.Bees are also one of the most interesting animals in the world.(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one of the most interesting animals in the world?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.this, connection, of, examples, best, the, one, are,bees, of (.)(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Bees’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greatest work is pollination.(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greatest work is pollination?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05689" y="1988382"/>
            <a:ext cx="29754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bees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00206" y="3659111"/>
            <a:ext cx="779091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Bees are one of the best examples of this connection.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5819" y="4779306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Whose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41737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02704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从短文后各题所给的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三个选项中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选出可以填入空白处的最佳选项。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“Come with me.I’ll show you something amazing.”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day last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after we had lunch, my friend Zhu decided to give me a tour of his childhood neighbourhood.After a 20-minute walk, we arrived at Qiaojia Road.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he stopped in front of a small garden on Yongtai Street.“Here we are,” he said excitedly.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“Excuse me,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where is the amazing thing?” I asked.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“Isn’t it beautiful?” Zhu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tall ginkgo tree in the garden.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0"/>
            <a:ext cx="11430000" cy="67539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“Yes,” I looked in the direction and answered.“But golden ginkgo trees are everywhere this time of autumn.”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“This one is different,” said Zhu.“It’s over 700 years old.”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tree looked healthy.But my friend said luck hadn’t always been on its side.During the reign of Emperor Kangxi of the Qing Dynasty(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清朝康熙年间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wanted to cut it down.Luckily, Zhang Xiyi, a government official,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from the axe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斧头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).And in its early years, the tree was attacked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被攻击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by insects and hit by lightning.It stood still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many challenges.Many people believed that the tree had magic powers.They used to pray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祈祷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under it, hoping it would bring them good luck.They had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seeing that many of their dreams came true.I looked at the “magic” tree and its fan-shaped leaves in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.“Amazing!” I said.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1359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497</TotalTime>
  <Words>695</Words>
  <Application>Microsoft Office PowerPoint</Application>
  <PresentationFormat>宽屏</PresentationFormat>
  <Paragraphs>92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71</cp:revision>
  <dcterms:created xsi:type="dcterms:W3CDTF">2021-07-19T03:09:34Z</dcterms:created>
  <dcterms:modified xsi:type="dcterms:W3CDTF">2025-09-15T01:57:51Z</dcterms:modified>
</cp:coreProperties>
</file>